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71" r:id="rId4"/>
    <p:sldId id="272" r:id="rId5"/>
    <p:sldId id="270" r:id="rId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A3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65" autoAdjust="0"/>
  </p:normalViewPr>
  <p:slideViewPr>
    <p:cSldViewPr>
      <p:cViewPr varScale="1">
        <p:scale>
          <a:sx n="106" d="100"/>
          <a:sy n="106" d="100"/>
        </p:scale>
        <p:origin x="756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3CE49-E160-4B97-AA58-A906F363B79E}" type="datetimeFigureOut">
              <a:rPr lang="cs-CZ" smtClean="0"/>
              <a:t>04.05.2022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B851A-F4F1-4E9D-9F0F-FC3D3267E7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430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5B851A-F4F1-4E9D-9F0F-FC3D3267E7A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919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0CE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0CE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B0CE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13995" y="6367779"/>
            <a:ext cx="359409" cy="3438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45311" y="261620"/>
            <a:ext cx="7070725" cy="1282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B0CE5A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273" y="2233676"/>
            <a:ext cx="10363453" cy="3481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88083" y="6383318"/>
            <a:ext cx="7256780" cy="319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algn="ctr">
              <a:lnSpc>
                <a:spcPct val="100000"/>
              </a:lnSpc>
            </a:pPr>
            <a:r>
              <a:rPr spc="-10" dirty="0"/>
              <a:t>Moderátor PROPRIETÁRNÍ</a:t>
            </a:r>
            <a:r>
              <a:rPr spc="-15" dirty="0"/>
              <a:t> </a:t>
            </a:r>
            <a:r>
              <a:rPr dirty="0"/>
              <a:t>A</a:t>
            </a:r>
            <a:r>
              <a:rPr spc="-10" dirty="0"/>
              <a:t> SEBEVĚDOMÝ</a:t>
            </a:r>
          </a:p>
          <a:p>
            <a:pPr algn="ctr">
              <a:lnSpc>
                <a:spcPct val="100000"/>
              </a:lnSpc>
            </a:pPr>
            <a:r>
              <a:rPr spc="-10" dirty="0"/>
              <a:t>Toto</a:t>
            </a:r>
            <a:r>
              <a:rPr spc="-55" dirty="0"/>
              <a:t> </a:t>
            </a:r>
            <a:r>
              <a:rPr spc="-10" dirty="0"/>
              <a:t>informace</a:t>
            </a:r>
            <a:r>
              <a:rPr spc="-50" dirty="0"/>
              <a:t> </a:t>
            </a:r>
            <a:r>
              <a:rPr spc="-10" dirty="0"/>
              <a:t>obsahoval</a:t>
            </a:r>
            <a:r>
              <a:rPr spc="-70" dirty="0"/>
              <a:t> </a:t>
            </a:r>
            <a:r>
              <a:rPr dirty="0"/>
              <a:t>zde</a:t>
            </a:r>
            <a:r>
              <a:rPr spc="-50" dirty="0"/>
              <a:t> </a:t>
            </a:r>
            <a:r>
              <a:rPr dirty="0"/>
              <a:t>je</a:t>
            </a:r>
            <a:r>
              <a:rPr spc="-35" dirty="0"/>
              <a:t> </a:t>
            </a:r>
            <a:r>
              <a:rPr dirty="0"/>
              <a:t>ten</a:t>
            </a:r>
            <a:r>
              <a:rPr spc="-40" dirty="0"/>
              <a:t> </a:t>
            </a:r>
            <a:r>
              <a:rPr spc="-10" dirty="0"/>
              <a:t>exlcusive</a:t>
            </a:r>
            <a:r>
              <a:rPr spc="-40" dirty="0"/>
              <a:t> </a:t>
            </a:r>
            <a:r>
              <a:rPr spc="-10" dirty="0"/>
              <a:t>vlastnost</a:t>
            </a:r>
            <a:r>
              <a:rPr spc="-3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10" dirty="0"/>
              <a:t>JSP.</a:t>
            </a:r>
            <a:r>
              <a:rPr spc="-50" dirty="0"/>
              <a:t> </a:t>
            </a:r>
            <a:r>
              <a:rPr spc="-10" dirty="0"/>
              <a:t>Ten</a:t>
            </a:r>
            <a:r>
              <a:rPr spc="-50" dirty="0"/>
              <a:t> </a:t>
            </a:r>
            <a:r>
              <a:rPr spc="-10" dirty="0"/>
              <a:t>data</a:t>
            </a:r>
            <a:r>
              <a:rPr spc="-65" dirty="0"/>
              <a:t> </a:t>
            </a:r>
            <a:r>
              <a:rPr dirty="0"/>
              <a:t>chystám</a:t>
            </a:r>
            <a:r>
              <a:rPr spc="10" dirty="0"/>
              <a:t> </a:t>
            </a:r>
            <a:r>
              <a:rPr dirty="0"/>
              <a:t>se</a:t>
            </a:r>
            <a:r>
              <a:rPr spc="-35" dirty="0"/>
              <a:t> </a:t>
            </a:r>
            <a:r>
              <a:rPr spc="-10" dirty="0"/>
              <a:t>ne</a:t>
            </a:r>
            <a:r>
              <a:rPr spc="-55" dirty="0"/>
              <a:t> </a:t>
            </a:r>
            <a:r>
              <a:rPr dirty="0"/>
              <a:t>být</a:t>
            </a:r>
            <a:r>
              <a:rPr spc="-50" dirty="0"/>
              <a:t> </a:t>
            </a:r>
            <a:r>
              <a:rPr spc="-10" dirty="0"/>
              <a:t>napodobený</a:t>
            </a:r>
            <a:r>
              <a:rPr spc="-50" dirty="0"/>
              <a:t> </a:t>
            </a:r>
            <a:r>
              <a:rPr dirty="0"/>
              <a:t>bez</a:t>
            </a:r>
            <a:r>
              <a:rPr spc="-20" dirty="0"/>
              <a:t> </a:t>
            </a:r>
            <a:r>
              <a:rPr dirty="0"/>
              <a:t>psaný</a:t>
            </a:r>
            <a:r>
              <a:rPr spc="-30" dirty="0"/>
              <a:t> </a:t>
            </a:r>
            <a:r>
              <a:rPr dirty="0"/>
              <a:t>souhlas</a:t>
            </a:r>
            <a:r>
              <a:rPr spc="-15" dirty="0"/>
              <a:t> </a:t>
            </a:r>
            <a:r>
              <a:rPr dirty="0"/>
              <a:t>z</a:t>
            </a:r>
            <a:r>
              <a:rPr spc="-45" dirty="0"/>
              <a:t> </a:t>
            </a:r>
            <a:r>
              <a:rPr spc="-20" dirty="0"/>
              <a:t>JSP.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5/4/2022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61647" y="6448256"/>
            <a:ext cx="17399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78787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ECEB7915-DB98-458D-A015-480220445A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365817"/>
              </p:ext>
            </p:extLst>
          </p:nvPr>
        </p:nvGraphicFramePr>
        <p:xfrm>
          <a:off x="-23751" y="-32529"/>
          <a:ext cx="12239501" cy="6964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CorelDRAW" r:id="rId3" imgW="7587360" imgH="5355360" progId="CorelDraw.Graphic.16">
                  <p:embed/>
                </p:oleObj>
              </mc:Choice>
              <mc:Fallback>
                <p:oleObj name="CorelDRAW" r:id="rId3" imgW="7587360" imgH="5355360" progId="CorelDraw.Graphic.16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F6A1E701-B828-4F88-BE40-EC0195B08A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3751" y="-32529"/>
                        <a:ext cx="12239501" cy="69648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AC38223C-8BCD-48BF-8D28-7EC8EB09B1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165829"/>
              </p:ext>
            </p:extLst>
          </p:nvPr>
        </p:nvGraphicFramePr>
        <p:xfrm>
          <a:off x="812099" y="-31102"/>
          <a:ext cx="1141694" cy="6964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CorelDRAW" r:id="rId5" imgW="877320" imgH="5355360" progId="CorelDraw.Graphic.16">
                  <p:embed/>
                </p:oleObj>
              </mc:Choice>
              <mc:Fallback>
                <p:oleObj name="CorelDRAW" r:id="rId5" imgW="877320" imgH="5355360" progId="CorelDraw.Graphic.16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D1BB7284-EE41-49CF-A1D3-E58ADC8D46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12099" y="-31102"/>
                        <a:ext cx="1141694" cy="69648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12099" y="3124200"/>
            <a:ext cx="8382000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cs-CZ" sz="7200" spc="-1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Porovnání vývojových řad</a:t>
            </a:r>
            <a:endParaRPr sz="72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AF8F7B78-E52C-8E97-1D09-7664182AF023}"/>
              </a:ext>
            </a:extLst>
          </p:cNvPr>
          <p:cNvSpPr txBox="1">
            <a:spLocks/>
          </p:cNvSpPr>
          <p:nvPr/>
        </p:nvSpPr>
        <p:spPr>
          <a:xfrm>
            <a:off x="2971800" y="228600"/>
            <a:ext cx="9073664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 sz="4800" b="0" i="0">
                <a:solidFill>
                  <a:srgbClr val="B0CE5A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cs-CZ" sz="7200" spc="-10" dirty="0">
                <a:solidFill>
                  <a:srgbClr val="FF0000"/>
                </a:solidFill>
                <a:latin typeface="Franklin Gothic Demi Cond" panose="020B0706030402020204" pitchFamily="34" charset="0"/>
              </a:rPr>
              <a:t>Interní prezentace PPO</a:t>
            </a:r>
            <a:endParaRPr lang="cs-CZ" sz="7200" dirty="0">
              <a:solidFill>
                <a:srgbClr val="FF0000"/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>
            <a:extLst>
              <a:ext uri="{FF2B5EF4-FFF2-40B4-BE49-F238E27FC236}">
                <a16:creationId xmlns:a16="http://schemas.microsoft.com/office/drawing/2014/main" id="{4B278D04-4435-4C48-A3BA-932EA5E734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054871"/>
              </p:ext>
            </p:extLst>
          </p:nvPr>
        </p:nvGraphicFramePr>
        <p:xfrm>
          <a:off x="822158" y="-24743"/>
          <a:ext cx="1133742" cy="691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CorelDRAW" r:id="rId4" imgW="877320" imgH="5355360" progId="CorelDraw.Graphic.16">
                  <p:embed/>
                </p:oleObj>
              </mc:Choice>
              <mc:Fallback>
                <p:oleObj name="CorelDRAW" r:id="rId4" imgW="877320" imgH="5355360" progId="CorelDraw.Graphic.16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40405B63-86DD-4C9D-9EFB-DFDD1B779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2158" y="-24743"/>
                        <a:ext cx="1133742" cy="6916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Obdélník 46">
            <a:extLst>
              <a:ext uri="{FF2B5EF4-FFF2-40B4-BE49-F238E27FC236}">
                <a16:creationId xmlns:a16="http://schemas.microsoft.com/office/drawing/2014/main" id="{895B9497-B47D-424E-B24F-2740B0ABFD07}"/>
              </a:ext>
            </a:extLst>
          </p:cNvPr>
          <p:cNvSpPr/>
          <p:nvPr/>
        </p:nvSpPr>
        <p:spPr>
          <a:xfrm>
            <a:off x="152400" y="61722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ject 2">
            <a:extLst>
              <a:ext uri="{FF2B5EF4-FFF2-40B4-BE49-F238E27FC236}">
                <a16:creationId xmlns:a16="http://schemas.microsoft.com/office/drawing/2014/main" id="{EBEA302F-DC53-4BD5-B485-8EBD5C3553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55900" y="26165"/>
            <a:ext cx="9931300" cy="746999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180340" marR="5080" indent="-167640">
              <a:lnSpc>
                <a:spcPts val="4840"/>
              </a:lnSpc>
              <a:spcBef>
                <a:spcPts val="1025"/>
              </a:spcBef>
            </a:pP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KTP TF / KTP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Sliding</a:t>
            </a: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Waves</a:t>
            </a: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/ KTP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SliderPak</a:t>
            </a:r>
            <a:endParaRPr spc="-20" dirty="0">
              <a:solidFill>
                <a:srgbClr val="21A33E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5D013E8-BBE1-43BA-B997-810820DECF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158" y="1828800"/>
            <a:ext cx="11263245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6297E2BC-32DE-43AE-B702-C95A2A89CB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2452537"/>
              </p:ext>
            </p:extLst>
          </p:nvPr>
        </p:nvGraphicFramePr>
        <p:xfrm>
          <a:off x="822158" y="-24743"/>
          <a:ext cx="1133742" cy="691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CorelDRAW" r:id="rId3" imgW="877320" imgH="5355360" progId="CorelDraw.Graphic.16">
                  <p:embed/>
                </p:oleObj>
              </mc:Choice>
              <mc:Fallback>
                <p:oleObj name="CorelDRAW" r:id="rId3" imgW="877320" imgH="5355360" progId="CorelDraw.Graphic.16">
                  <p:embed/>
                  <p:pic>
                    <p:nvPicPr>
                      <p:cNvPr id="44" name="Objekt 43">
                        <a:extLst>
                          <a:ext uri="{FF2B5EF4-FFF2-40B4-BE49-F238E27FC236}">
                            <a16:creationId xmlns:a16="http://schemas.microsoft.com/office/drawing/2014/main" id="{4B278D04-4435-4C48-A3BA-932EA5E734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2158" y="-24743"/>
                        <a:ext cx="1133742" cy="6916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C1337C07-4DC0-474E-A84B-6589D3A1FDC8}"/>
              </a:ext>
            </a:extLst>
          </p:cNvPr>
          <p:cNvSpPr txBox="1">
            <a:spLocks/>
          </p:cNvSpPr>
          <p:nvPr/>
        </p:nvSpPr>
        <p:spPr>
          <a:xfrm>
            <a:off x="1955900" y="26165"/>
            <a:ext cx="9931300" cy="746999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>
            <a:lvl1pPr>
              <a:defRPr sz="4800" b="0" i="0">
                <a:solidFill>
                  <a:srgbClr val="B0CE5A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0340" marR="5080" indent="-167640">
              <a:lnSpc>
                <a:spcPts val="4840"/>
              </a:lnSpc>
              <a:spcBef>
                <a:spcPts val="1025"/>
              </a:spcBef>
            </a:pP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KLT / BB /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CombiBox</a:t>
            </a: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 / EPP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CombiBox</a:t>
            </a:r>
            <a:endParaRPr lang="cs-CZ" spc="-20" dirty="0">
              <a:solidFill>
                <a:srgbClr val="21A33E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CCA6C28-AB19-4DBD-82F0-A867E44E1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8267" y="765096"/>
            <a:ext cx="8671183" cy="608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222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B5FC817-5C15-4999-84E6-BE5D3E8C5E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683446"/>
              </p:ext>
            </p:extLst>
          </p:nvPr>
        </p:nvGraphicFramePr>
        <p:xfrm>
          <a:off x="822158" y="-24743"/>
          <a:ext cx="1133742" cy="691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CorelDRAW" r:id="rId3" imgW="877320" imgH="5355360" progId="CorelDraw.Graphic.16">
                  <p:embed/>
                </p:oleObj>
              </mc:Choice>
              <mc:Fallback>
                <p:oleObj name="CorelDRAW" r:id="rId3" imgW="877320" imgH="5355360" progId="CorelDraw.Graphic.16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6297E2BC-32DE-43AE-B702-C95A2A89CB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2158" y="-24743"/>
                        <a:ext cx="1133742" cy="6916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ject 2">
            <a:extLst>
              <a:ext uri="{FF2B5EF4-FFF2-40B4-BE49-F238E27FC236}">
                <a16:creationId xmlns:a16="http://schemas.microsoft.com/office/drawing/2014/main" id="{E73EB3D9-5F9B-4910-BF1B-06749BEEF3E3}"/>
              </a:ext>
            </a:extLst>
          </p:cNvPr>
          <p:cNvSpPr txBox="1">
            <a:spLocks/>
          </p:cNvSpPr>
          <p:nvPr/>
        </p:nvSpPr>
        <p:spPr>
          <a:xfrm>
            <a:off x="1955900" y="26165"/>
            <a:ext cx="9931300" cy="746999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>
            <a:lvl1pPr>
              <a:defRPr sz="4800" b="0" i="0">
                <a:solidFill>
                  <a:srgbClr val="B0CE5A"/>
                </a:solidFill>
                <a:latin typeface="Arial"/>
                <a:ea typeface="+mj-ea"/>
                <a:cs typeface="Arial"/>
              </a:defRPr>
            </a:lvl1pPr>
          </a:lstStyle>
          <a:p>
            <a:pPr marL="180340" marR="5080" indent="-167640">
              <a:lnSpc>
                <a:spcPts val="4840"/>
              </a:lnSpc>
              <a:spcBef>
                <a:spcPts val="1025"/>
              </a:spcBef>
            </a:pP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KLT / BB /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CombiBox</a:t>
            </a:r>
            <a:r>
              <a:rPr lang="cs-CZ" spc="-2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 / EPP </a:t>
            </a:r>
            <a:r>
              <a:rPr lang="cs-CZ" spc="-20" dirty="0" err="1">
                <a:solidFill>
                  <a:srgbClr val="21A33E"/>
                </a:solidFill>
                <a:latin typeface="Franklin Gothic Demi Cond" panose="020B0706030402020204" pitchFamily="34" charset="0"/>
              </a:rPr>
              <a:t>CombiBox</a:t>
            </a:r>
            <a:endParaRPr lang="cs-CZ" spc="-20" dirty="0">
              <a:solidFill>
                <a:srgbClr val="21A33E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E1180F9-26EB-4282-AC5C-373AF1F7E2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727748"/>
            <a:ext cx="8172138" cy="610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52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362200" y="2895600"/>
            <a:ext cx="80041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69004" algn="l"/>
              </a:tabLst>
            </a:pPr>
            <a:r>
              <a:rPr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DĚKUJI</a:t>
            </a:r>
            <a:r>
              <a:rPr spc="-3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</a:t>
            </a:r>
            <a:r>
              <a:rPr spc="-35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ZA</a:t>
            </a:r>
            <a:r>
              <a:rPr lang="cs-CZ" spc="-35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</a:t>
            </a:r>
            <a:r>
              <a:rPr spc="-1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POZORNOST</a:t>
            </a:r>
            <a:r>
              <a:rPr lang="cs-CZ" spc="-10" dirty="0">
                <a:solidFill>
                  <a:srgbClr val="21A33E"/>
                </a:solidFill>
                <a:latin typeface="Franklin Gothic Demi Cond" panose="020B0706030402020204" pitchFamily="34" charset="0"/>
              </a:rPr>
              <a:t> ………</a:t>
            </a:r>
            <a:endParaRPr spc="-10" dirty="0">
              <a:solidFill>
                <a:srgbClr val="21A33E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03228" y="6418579"/>
            <a:ext cx="1905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878787"/>
                </a:solidFill>
                <a:latin typeface="Arial"/>
                <a:cs typeface="Arial"/>
              </a:rPr>
              <a:t>15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995" y="6361036"/>
            <a:ext cx="359409" cy="343877"/>
          </a:xfrm>
          <a:prstGeom prst="rect">
            <a:avLst/>
          </a:prstGeom>
        </p:spPr>
      </p:pic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F1034B5E-95D7-4702-ACD8-E751BA8BEB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3516650"/>
              </p:ext>
            </p:extLst>
          </p:nvPr>
        </p:nvGraphicFramePr>
        <p:xfrm>
          <a:off x="822158" y="-24743"/>
          <a:ext cx="1133742" cy="691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CorelDRAW" r:id="rId4" imgW="877320" imgH="5355360" progId="CorelDraw.Graphic.16">
                  <p:embed/>
                </p:oleObj>
              </mc:Choice>
              <mc:Fallback>
                <p:oleObj name="CorelDRAW" r:id="rId4" imgW="877320" imgH="5355360" progId="CorelDraw.Graphic.16">
                  <p:embed/>
                  <p:pic>
                    <p:nvPicPr>
                      <p:cNvPr id="32" name="Objekt 31">
                        <a:extLst>
                          <a:ext uri="{FF2B5EF4-FFF2-40B4-BE49-F238E27FC236}">
                            <a16:creationId xmlns:a16="http://schemas.microsoft.com/office/drawing/2014/main" id="{2984E9F9-282C-47A0-AEBA-5EC3100BB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2158" y="-24743"/>
                        <a:ext cx="1133742" cy="6916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Obdélník 10">
            <a:extLst>
              <a:ext uri="{FF2B5EF4-FFF2-40B4-BE49-F238E27FC236}">
                <a16:creationId xmlns:a16="http://schemas.microsoft.com/office/drawing/2014/main" id="{A8FA242E-8F85-49C3-97F4-9D15F82B192D}"/>
              </a:ext>
            </a:extLst>
          </p:cNvPr>
          <p:cNvSpPr/>
          <p:nvPr/>
        </p:nvSpPr>
        <p:spPr>
          <a:xfrm>
            <a:off x="152400" y="6172200"/>
            <a:ext cx="5334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1412</TotalTime>
  <Words>37</Words>
  <Application>Microsoft Office PowerPoint</Application>
  <PresentationFormat>Širokoúhlá obrazovka</PresentationFormat>
  <Paragraphs>8</Paragraphs>
  <Slides>5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Franklin Gothic Demi Cond</vt:lpstr>
      <vt:lpstr>Office Theme</vt:lpstr>
      <vt:lpstr>CorelDRAW</vt:lpstr>
      <vt:lpstr>Porovnání vývojových řad</vt:lpstr>
      <vt:lpstr>KTP TF / KTP Sliding Waves / KTP SliderPak</vt:lpstr>
      <vt:lpstr>Prezentace aplikace PowerPoint</vt:lpstr>
      <vt:lpstr>Prezentace aplikace PowerPoint</vt:lpstr>
      <vt:lpstr>DĚKUJI ZA POZORNOST ………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Breitkreuz, Lara</dc:creator>
  <cp:lastModifiedBy>Michal DVOŘÁK</cp:lastModifiedBy>
  <cp:revision>7</cp:revision>
  <dcterms:created xsi:type="dcterms:W3CDTF">2022-04-19T10:54:58Z</dcterms:created>
  <dcterms:modified xsi:type="dcterms:W3CDTF">2022-05-04T09:07:43Z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2022-04-19T00:00:00Z</vt:filetime>
  </property>
  <property fmtid="{D5CDD505-2E9C-101B-9397-08002B2CF9AE}" pid="3" name="Creator">
    <vt:lpwstr>Acrobat PDFMaker 22 pro Word</vt:lpwstr>
  </property>
  <property fmtid="{D5CDD505-2E9C-101B-9397-08002B2CF9AE}" pid="4" name="LastSaved">
    <vt:filetime>2022-04-19T00:00:00Z</vt:filetime>
  </property>
</Properties>
</file>